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5" r:id="rId10"/>
    <p:sldId id="266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35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8020"/>
            <a:ext cx="70125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Введение в Data Science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330696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1562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Шабалин Данила Алексеевич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7242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Telegram: @dayp1e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5166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 shabalin.danila@gmail.com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56086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danilash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B22596-FC91-7958-2F3E-DF7D985338CC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C7595-4BF7-F3E0-1DB4-87C70E5BF8EF}"/>
              </a:ext>
            </a:extLst>
          </p:cNvPr>
          <p:cNvSpPr txBox="1"/>
          <p:nvPr/>
        </p:nvSpPr>
        <p:spPr>
          <a:xfrm>
            <a:off x="2395808" y="3663907"/>
            <a:ext cx="9838783" cy="90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8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Пожалуйста</a:t>
            </a:r>
            <a:r>
              <a:rPr lang="en-US" sz="8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 </a:t>
            </a:r>
            <a:r>
              <a:rPr lang="ru-RU" sz="8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Ответы!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8815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883"/>
            <a:ext cx="6865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Что такое Data Science?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2290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science —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это работа с большими данными</a:t>
            </a:r>
            <a:r>
              <a:rPr lang="en-US" sz="20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(big data).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Большие данные — это огромные объёмы неструктурированной информации: например, метеоданные за какой-то период, статистика запросов в поисковых системах, результаты спортивных состязаний, базы данных геномов микроорганизмов и многое другое. Ключевые слова здесь — </a:t>
            </a:r>
            <a:r>
              <a:rPr lang="en-US" sz="20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«огромный объём»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 </a:t>
            </a:r>
            <a:r>
              <a:rPr lang="en-US" sz="20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«неструктурированность»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Чтобы работать с такими данными, используют математическую статистику и методы машинного обучения.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4201954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Специалист, который делает такую работу, называется дата-сайентист </a:t>
            </a:r>
            <a:r>
              <a:rPr lang="en-US" sz="20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(data scientist)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Он 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анализирует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большие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данные,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чтобы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делать прогнозы. Какие именно прогнозы — зависит от того, какую задачу нужно решить. Итог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работы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дата-сайентиста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—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прогнозная модель.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Если упростить, то это программный алгоритм, который находит оптимальное решение поставленной задачи.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908715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6043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Исследование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44253" y="653379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Поиск скрытых закономерностей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908715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86356" y="6043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Анализ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086356" y="653379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Обработка и интерпретация информации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5908715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28459" y="6043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Инсайты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10528459" y="6533793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Превращение данных в ценные знания</a:t>
            </a:r>
            <a:endParaRPr lang="en-US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99A3938-3787-9FCD-251B-575FC63B0258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827" y="408384"/>
            <a:ext cx="6080522" cy="464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Ключевые понятия Data Science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827" y="1243727"/>
            <a:ext cx="1957388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Машинное обучение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19827" y="1624132"/>
            <a:ext cx="6614279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Компьютеры учатся на данных без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явного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программирования</a:t>
            </a: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к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ак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ребенок, который учится узнавать кошку, глядя на множество картинок.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45" y="2526818"/>
            <a:ext cx="5004685" cy="500468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3914" y="1243727"/>
            <a:ext cx="254341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Большие данные (Big Data)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03914" y="1624132"/>
            <a:ext cx="6614279" cy="712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Огромные объемы данных, которые невозможно обработать традиционными методами. </a:t>
            </a:r>
            <a:r>
              <a:rPr lang="ru-RU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Например, </a:t>
            </a:r>
            <a:r>
              <a:rPr lang="ru-RU" dirty="0"/>
              <a:t>количество 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информации,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генерируемой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Instagram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или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TicTok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каждую секунду.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10" y="2526818"/>
            <a:ext cx="5004685" cy="500468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83C9486-2594-1249-5BD5-709F7CA08737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9274"/>
            <a:ext cx="121839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Где это применяется? Реальные примеры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1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Science уже вокруг нас, и вы сталкиваетесь с ним каждый день!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9735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3675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Персональные рекомендации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92716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купить, посмотреть, послушать. Как Netflix или YouTube знают, что вам понравится?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39735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436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Социальные сети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235893" y="592716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Кто ваш друг? Какие новости показать? Как Instagram или TicTok показывают вам то, что интересно?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39735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436751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Распознавание изображений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677995" y="59271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Ваш телефон узнает вас по лицу, а камеры следят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общественным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порядком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DDE3F5C-B7F2-5319-F69F-DEDFA9886312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Применение: Обработка естественного языка (NLP)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NLP позволяет компьютерам понимать и генерировать человеческий язык. Это то, что делает возможным общение с голосовыми помощниками и переводчиками.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77954" y="380107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Голосовые помощники (Siri, Алиса)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77954" y="4234458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Машинный перевод (Google Translate)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77954" y="4667845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Анализ настроений в текстах (понимаем, что люди думают о продукте)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1A94D44-31B9-8D87-3A47-FA2BEC0063AE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1685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Жизненный цикл проекта в Data Science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Каждый проект в Data Science проходит через несколько важных этапов: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970603" y="2822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Понимание Задачи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312676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Что мы хотим узнать?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301" y="3292316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4442" y="2822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Сбор Данных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824442" y="3312676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Где найти нужные данные?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566993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215289"/>
            <a:ext cx="3191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Очистка и Подготовка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10051256" y="4705707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Делаем данные пригодными для анализа</a:t>
            </a:r>
            <a:endParaRPr lang="en-US" sz="2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506741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4442" y="5975628"/>
            <a:ext cx="4012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Исследовательский Анализ (EDA)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9824442" y="6820376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Поиск закономерностей в данных</a:t>
            </a:r>
            <a:endParaRPr lang="en-US" sz="20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4533" y="6293167"/>
            <a:ext cx="339328" cy="42422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70603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Моделирование</a:t>
            </a:r>
            <a:endParaRPr lang="en-US" sz="2400" dirty="0"/>
          </a:p>
        </p:txBody>
      </p:sp>
      <p:sp>
        <p:nvSpPr>
          <p:cNvPr id="21" name="Text 11"/>
          <p:cNvSpPr/>
          <p:nvPr/>
        </p:nvSpPr>
        <p:spPr>
          <a:xfrm>
            <a:off x="793790" y="6461760"/>
            <a:ext cx="40120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предсказательных моделей</a:t>
            </a:r>
            <a:endParaRPr lang="en-US" sz="200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0527" y="6018490"/>
            <a:ext cx="339328" cy="424220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000720" y="4215289"/>
            <a:ext cx="3578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Внедрение и Отчетность</a:t>
            </a:r>
            <a:endParaRPr lang="en-US" sz="2400" dirty="0"/>
          </a:p>
        </p:txBody>
      </p:sp>
      <p:sp>
        <p:nvSpPr>
          <p:cNvPr id="25" name="Text 13"/>
          <p:cNvSpPr/>
          <p:nvPr/>
        </p:nvSpPr>
        <p:spPr>
          <a:xfrm>
            <a:off x="793790" y="4705707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Применяем результаты на практике</a:t>
            </a:r>
            <a:endParaRPr lang="en-US" sz="200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1411" y="4518065"/>
            <a:ext cx="339328" cy="42422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62D3B20-C6CA-3984-8BAF-C8E41FA79DC1}"/>
              </a:ext>
            </a:extLst>
          </p:cNvPr>
          <p:cNvSpPr/>
          <p:nvPr/>
        </p:nvSpPr>
        <p:spPr>
          <a:xfrm>
            <a:off x="12641944" y="7736114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286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Структура курса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34362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793790" y="231314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2551688" y="200346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173605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74351" y="2910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Основы Python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51084" y="340102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Наш главный инструмент для работы с данными.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216962" y="234362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5216962" y="231314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974860" y="200346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173605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897523" y="2910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NumPy &amp; Pandas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5474256" y="340102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Библиотеки для эффективной работы с числами и таблицами.</a:t>
            </a:r>
            <a:endParaRPr lang="en-US" sz="2000" dirty="0"/>
          </a:p>
        </p:txBody>
      </p:sp>
      <p:sp>
        <p:nvSpPr>
          <p:cNvPr id="15" name="Shape 11"/>
          <p:cNvSpPr/>
          <p:nvPr/>
        </p:nvSpPr>
        <p:spPr>
          <a:xfrm>
            <a:off x="9640133" y="2343626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2"/>
          <p:cNvSpPr/>
          <p:nvPr/>
        </p:nvSpPr>
        <p:spPr>
          <a:xfrm>
            <a:off x="9640133" y="231314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3"/>
          <p:cNvSpPr/>
          <p:nvPr/>
        </p:nvSpPr>
        <p:spPr>
          <a:xfrm>
            <a:off x="11398032" y="200346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173605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20695" y="2910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Matplotlib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9897427" y="340102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данных, чтобы "увидеть" истории.</a:t>
            </a:r>
            <a:endParaRPr lang="en-US" sz="2000" dirty="0"/>
          </a:p>
        </p:txBody>
      </p:sp>
      <p:sp>
        <p:nvSpPr>
          <p:cNvPr id="21" name="Shape 16"/>
          <p:cNvSpPr/>
          <p:nvPr/>
        </p:nvSpPr>
        <p:spPr>
          <a:xfrm>
            <a:off x="793790" y="495109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Shape 17"/>
          <p:cNvSpPr/>
          <p:nvPr/>
        </p:nvSpPr>
        <p:spPr>
          <a:xfrm>
            <a:off x="793790" y="492061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18"/>
          <p:cNvSpPr/>
          <p:nvPr/>
        </p:nvSpPr>
        <p:spPr>
          <a:xfrm>
            <a:off x="3657540" y="461093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4781074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2580084" y="5518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Scikit-learn &amp; Keras</a:t>
            </a:r>
            <a:endParaRPr lang="en-US" sz="2400" dirty="0"/>
          </a:p>
        </p:txBody>
      </p:sp>
      <p:sp>
        <p:nvSpPr>
          <p:cNvPr id="26" name="Text 20"/>
          <p:cNvSpPr/>
          <p:nvPr/>
        </p:nvSpPr>
        <p:spPr>
          <a:xfrm>
            <a:off x="1051084" y="600848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Построение моделей машинного обучения.</a:t>
            </a:r>
            <a:endParaRPr lang="en-US" sz="2000" dirty="0"/>
          </a:p>
        </p:txBody>
      </p:sp>
      <p:sp>
        <p:nvSpPr>
          <p:cNvPr id="27" name="Shape 21"/>
          <p:cNvSpPr/>
          <p:nvPr/>
        </p:nvSpPr>
        <p:spPr>
          <a:xfrm>
            <a:off x="7428548" y="495109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Shape 22"/>
          <p:cNvSpPr/>
          <p:nvPr/>
        </p:nvSpPr>
        <p:spPr>
          <a:xfrm>
            <a:off x="7428548" y="492061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9" name="Shape 23"/>
          <p:cNvSpPr/>
          <p:nvPr/>
        </p:nvSpPr>
        <p:spPr>
          <a:xfrm>
            <a:off x="10292298" y="461093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4781074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214842" y="5518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 &amp; GitHub</a:t>
            </a:r>
            <a:endParaRPr lang="en-US" sz="2400" dirty="0"/>
          </a:p>
        </p:txBody>
      </p:sp>
      <p:sp>
        <p:nvSpPr>
          <p:cNvPr id="32" name="Text 25"/>
          <p:cNvSpPr/>
          <p:nvPr/>
        </p:nvSpPr>
        <p:spPr>
          <a:xfrm>
            <a:off x="7685842" y="600848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командной работы и сохранения проектов.</a:t>
            </a:r>
            <a:endParaRPr lang="en-US" sz="2000" dirty="0"/>
          </a:p>
        </p:txBody>
      </p:sp>
      <p:sp>
        <p:nvSpPr>
          <p:cNvPr id="33" name="Text 26"/>
          <p:cNvSpPr/>
          <p:nvPr/>
        </p:nvSpPr>
        <p:spPr>
          <a:xfrm>
            <a:off x="793790" y="6883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B1420BEE-09BE-0AED-97B6-270E86B388BA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10443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Как будут проходить наши занятия?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91320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Теория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020604" y="361580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Понимание концепций.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91320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125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Практика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42014" y="361580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Применение знаний в Jupyter Notebook.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05526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339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Мини-проекты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020604" y="58300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Решение реальных, небольших задач.</a:t>
            </a:r>
            <a:endParaRPr lang="en-US" sz="20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205526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339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Итоговый проект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542014" y="58300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Ваша первая полноценная работа в DS.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93790" y="66748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Вас ждут домашние задания, которые вы будете сдавать через GitHub(важный навык в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мире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разработки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), а в конце — большой итоговый проект!</a:t>
            </a:r>
            <a:endParaRPr lang="en-US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A69FDEF-F92A-1FA1-C2DB-B462A5A610A2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5474" y="3634252"/>
            <a:ext cx="8819452" cy="209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Спасибо! Вопросы?</a:t>
            </a:r>
            <a:endParaRPr lang="en-US" sz="8000" dirty="0"/>
          </a:p>
        </p:txBody>
      </p:sp>
      <p:sp>
        <p:nvSpPr>
          <p:cNvPr id="11" name="Text 9"/>
          <p:cNvSpPr/>
          <p:nvPr/>
        </p:nvSpPr>
        <p:spPr>
          <a:xfrm>
            <a:off x="793790" y="6021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369F279-0B42-EC45-37E9-E3FAB3853D01}"/>
              </a:ext>
            </a:extLst>
          </p:cNvPr>
          <p:cNvSpPr/>
          <p:nvPr/>
        </p:nvSpPr>
        <p:spPr>
          <a:xfrm>
            <a:off x="12641944" y="7721600"/>
            <a:ext cx="1886856" cy="418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547</Words>
  <Application>Microsoft Macintosh PowerPoint</Application>
  <PresentationFormat>Произвольный</PresentationFormat>
  <Paragraphs>78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Шабалин Данила Алексеевич</cp:lastModifiedBy>
  <cp:revision>6</cp:revision>
  <dcterms:created xsi:type="dcterms:W3CDTF">2025-09-19T14:48:19Z</dcterms:created>
  <dcterms:modified xsi:type="dcterms:W3CDTF">2025-09-25T19:58:56Z</dcterms:modified>
</cp:coreProperties>
</file>